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310" r:id="rId38"/>
    <p:sldId id="311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40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56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96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7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7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6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57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43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60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7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C479D-CABD-4A62-A0D4-3A5D0514FFC4}" type="datetimeFigureOut">
              <a:rPr lang="en-US" smtClean="0"/>
              <a:t>10/19/2014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93E93-CD2E-463E-A767-F41E287C4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17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SoftServe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Group</a:t>
            </a:r>
            <a:endParaRPr lang="en-Z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UP Post-Doctoral Management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3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6" y="480915"/>
            <a:ext cx="8564452" cy="6139121"/>
          </a:xfrm>
        </p:spPr>
      </p:pic>
    </p:spTree>
    <p:extLst>
      <p:ext uri="{BB962C8B-B14F-4D97-AF65-F5344CB8AC3E}">
        <p14:creationId xmlns:p14="http://schemas.microsoft.com/office/powerpoint/2010/main" val="57378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15" y="656823"/>
            <a:ext cx="10850170" cy="5735395"/>
          </a:xfrm>
        </p:spPr>
      </p:pic>
    </p:spTree>
    <p:extLst>
      <p:ext uri="{BB962C8B-B14F-4D97-AF65-F5344CB8AC3E}">
        <p14:creationId xmlns:p14="http://schemas.microsoft.com/office/powerpoint/2010/main" val="32362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13" y="365125"/>
            <a:ext cx="8487177" cy="6299215"/>
          </a:xfrm>
        </p:spPr>
      </p:pic>
    </p:spTree>
    <p:extLst>
      <p:ext uri="{BB962C8B-B14F-4D97-AF65-F5344CB8AC3E}">
        <p14:creationId xmlns:p14="http://schemas.microsoft.com/office/powerpoint/2010/main" val="221088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99" y="365125"/>
            <a:ext cx="9825989" cy="6329705"/>
          </a:xfrm>
        </p:spPr>
      </p:pic>
    </p:spTree>
    <p:extLst>
      <p:ext uri="{BB962C8B-B14F-4D97-AF65-F5344CB8AC3E}">
        <p14:creationId xmlns:p14="http://schemas.microsoft.com/office/powerpoint/2010/main" val="82095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7" y="502276"/>
            <a:ext cx="10715166" cy="5949447"/>
          </a:xfrm>
        </p:spPr>
      </p:pic>
    </p:spTree>
    <p:extLst>
      <p:ext uri="{BB962C8B-B14F-4D97-AF65-F5344CB8AC3E}">
        <p14:creationId xmlns:p14="http://schemas.microsoft.com/office/powerpoint/2010/main" val="3921519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9" y="365125"/>
            <a:ext cx="10648261" cy="6241737"/>
          </a:xfrm>
        </p:spPr>
      </p:pic>
    </p:spTree>
    <p:extLst>
      <p:ext uri="{BB962C8B-B14F-4D97-AF65-F5344CB8AC3E}">
        <p14:creationId xmlns:p14="http://schemas.microsoft.com/office/powerpoint/2010/main" val="3721765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17" y="352580"/>
            <a:ext cx="7791717" cy="6373836"/>
          </a:xfrm>
        </p:spPr>
      </p:pic>
    </p:spTree>
    <p:extLst>
      <p:ext uri="{BB962C8B-B14F-4D97-AF65-F5344CB8AC3E}">
        <p14:creationId xmlns:p14="http://schemas.microsoft.com/office/powerpoint/2010/main" val="774724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63" y="1184856"/>
            <a:ext cx="11181882" cy="4958366"/>
          </a:xfrm>
        </p:spPr>
      </p:pic>
    </p:spTree>
    <p:extLst>
      <p:ext uri="{BB962C8B-B14F-4D97-AF65-F5344CB8AC3E}">
        <p14:creationId xmlns:p14="http://schemas.microsoft.com/office/powerpoint/2010/main" val="2948998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5" y="772732"/>
            <a:ext cx="9733723" cy="5759318"/>
          </a:xfrm>
        </p:spPr>
      </p:pic>
    </p:spTree>
    <p:extLst>
      <p:ext uri="{BB962C8B-B14F-4D97-AF65-F5344CB8AC3E}">
        <p14:creationId xmlns:p14="http://schemas.microsoft.com/office/powerpoint/2010/main" val="414555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90" y="374437"/>
            <a:ext cx="9491728" cy="6283940"/>
          </a:xfrm>
        </p:spPr>
      </p:pic>
    </p:spTree>
    <p:extLst>
      <p:ext uri="{BB962C8B-B14F-4D97-AF65-F5344CB8AC3E}">
        <p14:creationId xmlns:p14="http://schemas.microsoft.com/office/powerpoint/2010/main" val="127287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WHAT IS A POST DOCTORAL FELLOW?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 Post-Doctoral fellow is a person who conducts research after they have completed </a:t>
            </a:r>
            <a:r>
              <a:rPr lang="en-US" dirty="0" smtClean="0"/>
              <a:t>their PhD</a:t>
            </a:r>
            <a:r>
              <a:rPr lang="en-US" dirty="0"/>
              <a:t>, with the aim of deepening their knowledge in a </a:t>
            </a:r>
            <a:r>
              <a:rPr lang="en-US" dirty="0" smtClean="0"/>
              <a:t>specific field.</a:t>
            </a:r>
          </a:p>
          <a:p>
            <a:r>
              <a:rPr lang="en-US" dirty="0"/>
              <a:t>This is a </a:t>
            </a:r>
            <a:r>
              <a:rPr lang="en-US" dirty="0" smtClean="0"/>
              <a:t>growing field </a:t>
            </a:r>
            <a:r>
              <a:rPr lang="en-US" dirty="0"/>
              <a:t>in Universities around South Africa</a:t>
            </a:r>
            <a:r>
              <a:rPr lang="en-US" dirty="0" smtClean="0"/>
              <a:t>.</a:t>
            </a:r>
          </a:p>
          <a:p>
            <a:r>
              <a:rPr lang="en-US" dirty="0"/>
              <a:t>The University of Pretoria,</a:t>
            </a:r>
          </a:p>
          <a:p>
            <a:r>
              <a:rPr lang="en-US" dirty="0"/>
              <a:t>UP, supports such research opportunities in order to increase the research output of UP </a:t>
            </a:r>
            <a:r>
              <a:rPr lang="en-US" dirty="0" smtClean="0"/>
              <a:t>itself. Post-Doctoral </a:t>
            </a:r>
            <a:r>
              <a:rPr lang="en-US" dirty="0"/>
              <a:t>fellows who conduct their research at UP do so under the supervision of </a:t>
            </a:r>
            <a:r>
              <a:rPr lang="en-US" dirty="0" smtClean="0"/>
              <a:t>an appropriate </a:t>
            </a:r>
            <a:r>
              <a:rPr lang="en-US" dirty="0"/>
              <a:t>academic </a:t>
            </a:r>
            <a:r>
              <a:rPr lang="en-US" dirty="0" smtClean="0"/>
              <a:t>staff </a:t>
            </a:r>
            <a:r>
              <a:rPr lang="en-US" dirty="0"/>
              <a:t>member at the University and their research may be </a:t>
            </a:r>
            <a:r>
              <a:rPr lang="en-US" dirty="0" smtClean="0"/>
              <a:t>externally or </a:t>
            </a:r>
            <a:r>
              <a:rPr lang="en-US" dirty="0"/>
              <a:t>internally funded.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98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2588"/>
            <a:ext cx="10515600" cy="6144274"/>
          </a:xfrm>
        </p:spPr>
      </p:pic>
    </p:spTree>
    <p:extLst>
      <p:ext uri="{BB962C8B-B14F-4D97-AF65-F5344CB8AC3E}">
        <p14:creationId xmlns:p14="http://schemas.microsoft.com/office/powerpoint/2010/main" val="455168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353541" cy="6384447"/>
          </a:xfrm>
        </p:spPr>
      </p:pic>
    </p:spTree>
    <p:extLst>
      <p:ext uri="{BB962C8B-B14F-4D97-AF65-F5344CB8AC3E}">
        <p14:creationId xmlns:p14="http://schemas.microsoft.com/office/powerpoint/2010/main" val="193575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245"/>
            <a:ext cx="10515600" cy="6440296"/>
          </a:xfrm>
        </p:spPr>
      </p:pic>
    </p:spTree>
    <p:extLst>
      <p:ext uri="{BB962C8B-B14F-4D97-AF65-F5344CB8AC3E}">
        <p14:creationId xmlns:p14="http://schemas.microsoft.com/office/powerpoint/2010/main" val="43770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29" y="365125"/>
            <a:ext cx="10353541" cy="6215979"/>
          </a:xfrm>
        </p:spPr>
      </p:pic>
    </p:spTree>
    <p:extLst>
      <p:ext uri="{BB962C8B-B14F-4D97-AF65-F5344CB8AC3E}">
        <p14:creationId xmlns:p14="http://schemas.microsoft.com/office/powerpoint/2010/main" val="2255525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515600" cy="6286732"/>
          </a:xfrm>
        </p:spPr>
      </p:pic>
    </p:spTree>
    <p:extLst>
      <p:ext uri="{BB962C8B-B14F-4D97-AF65-F5344CB8AC3E}">
        <p14:creationId xmlns:p14="http://schemas.microsoft.com/office/powerpoint/2010/main" val="38031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3" y="515156"/>
            <a:ext cx="10816334" cy="5885645"/>
          </a:xfrm>
        </p:spPr>
      </p:pic>
    </p:spTree>
    <p:extLst>
      <p:ext uri="{BB962C8B-B14F-4D97-AF65-F5344CB8AC3E}">
        <p14:creationId xmlns:p14="http://schemas.microsoft.com/office/powerpoint/2010/main" val="25031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8" y="365125"/>
            <a:ext cx="10832843" cy="5801932"/>
          </a:xfrm>
        </p:spPr>
      </p:pic>
    </p:spTree>
    <p:extLst>
      <p:ext uri="{BB962C8B-B14F-4D97-AF65-F5344CB8AC3E}">
        <p14:creationId xmlns:p14="http://schemas.microsoft.com/office/powerpoint/2010/main" val="886110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837" y="365125"/>
            <a:ext cx="7700197" cy="6137427"/>
          </a:xfrm>
        </p:spPr>
      </p:pic>
    </p:spTree>
    <p:extLst>
      <p:ext uri="{BB962C8B-B14F-4D97-AF65-F5344CB8AC3E}">
        <p14:creationId xmlns:p14="http://schemas.microsoft.com/office/powerpoint/2010/main" val="1956236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79" y="365125"/>
            <a:ext cx="11049774" cy="6014434"/>
          </a:xfrm>
        </p:spPr>
      </p:pic>
    </p:spTree>
    <p:extLst>
      <p:ext uri="{BB962C8B-B14F-4D97-AF65-F5344CB8AC3E}">
        <p14:creationId xmlns:p14="http://schemas.microsoft.com/office/powerpoint/2010/main" val="3169530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419" y="365125"/>
            <a:ext cx="9065833" cy="6300364"/>
          </a:xfrm>
        </p:spPr>
      </p:pic>
    </p:spTree>
    <p:extLst>
      <p:ext uri="{BB962C8B-B14F-4D97-AF65-F5344CB8AC3E}">
        <p14:creationId xmlns:p14="http://schemas.microsoft.com/office/powerpoint/2010/main" val="1929275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BURN DOWN CHART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45" y="1572687"/>
            <a:ext cx="7666309" cy="4969744"/>
          </a:xfrm>
        </p:spPr>
      </p:pic>
    </p:spTree>
    <p:extLst>
      <p:ext uri="{BB962C8B-B14F-4D97-AF65-F5344CB8AC3E}">
        <p14:creationId xmlns:p14="http://schemas.microsoft.com/office/powerpoint/2010/main" val="36071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77" y="365125"/>
            <a:ext cx="8925059" cy="6190909"/>
          </a:xfrm>
        </p:spPr>
      </p:pic>
    </p:spTree>
    <p:extLst>
      <p:ext uri="{BB962C8B-B14F-4D97-AF65-F5344CB8AC3E}">
        <p14:creationId xmlns:p14="http://schemas.microsoft.com/office/powerpoint/2010/main" val="5706582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70" y="365125"/>
            <a:ext cx="8540922" cy="6287796"/>
          </a:xfrm>
        </p:spPr>
      </p:pic>
    </p:spTree>
    <p:extLst>
      <p:ext uri="{BB962C8B-B14F-4D97-AF65-F5344CB8AC3E}">
        <p14:creationId xmlns:p14="http://schemas.microsoft.com/office/powerpoint/2010/main" val="2366397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9" y="365125"/>
            <a:ext cx="9464899" cy="6353450"/>
          </a:xfrm>
        </p:spPr>
      </p:pic>
    </p:spTree>
    <p:extLst>
      <p:ext uri="{BB962C8B-B14F-4D97-AF65-F5344CB8AC3E}">
        <p14:creationId xmlns:p14="http://schemas.microsoft.com/office/powerpoint/2010/main" val="131372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360650" cy="5794275"/>
          </a:xfrm>
        </p:spPr>
      </p:pic>
    </p:spTree>
    <p:extLst>
      <p:ext uri="{BB962C8B-B14F-4D97-AF65-F5344CB8AC3E}">
        <p14:creationId xmlns:p14="http://schemas.microsoft.com/office/powerpoint/2010/main" val="1842798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49" y="365125"/>
            <a:ext cx="8693240" cy="6336198"/>
          </a:xfrm>
        </p:spPr>
      </p:pic>
    </p:spTree>
    <p:extLst>
      <p:ext uri="{BB962C8B-B14F-4D97-AF65-F5344CB8AC3E}">
        <p14:creationId xmlns:p14="http://schemas.microsoft.com/office/powerpoint/2010/main" val="3033183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5125"/>
            <a:ext cx="10491686" cy="6293252"/>
          </a:xfrm>
        </p:spPr>
      </p:pic>
    </p:spTree>
    <p:extLst>
      <p:ext uri="{BB962C8B-B14F-4D97-AF65-F5344CB8AC3E}">
        <p14:creationId xmlns:p14="http://schemas.microsoft.com/office/powerpoint/2010/main" val="34589048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72" y="365125"/>
            <a:ext cx="8973641" cy="6162850"/>
          </a:xfrm>
        </p:spPr>
      </p:pic>
    </p:spTree>
    <p:extLst>
      <p:ext uri="{BB962C8B-B14F-4D97-AF65-F5344CB8AC3E}">
        <p14:creationId xmlns:p14="http://schemas.microsoft.com/office/powerpoint/2010/main" val="1766501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CODE SAMPLE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04" y="1442256"/>
            <a:ext cx="8705260" cy="4683409"/>
          </a:xfrm>
        </p:spPr>
      </p:pic>
    </p:spTree>
    <p:extLst>
      <p:ext uri="{BB962C8B-B14F-4D97-AF65-F5344CB8AC3E}">
        <p14:creationId xmlns:p14="http://schemas.microsoft.com/office/powerpoint/2010/main" val="2268848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 smtClean="0"/>
              <a:t>USABILITY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ZA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5096" y="2342706"/>
            <a:ext cx="4743000" cy="266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02930" y="2338637"/>
            <a:ext cx="47244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84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Learning </a:t>
            </a:r>
            <a:r>
              <a:rPr lang="en-US" b="1" dirty="0">
                <a:solidFill>
                  <a:srgbClr val="00B050"/>
                </a:solidFill>
              </a:rPr>
              <a:t>Java EE </a:t>
            </a:r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JSF</a:t>
            </a:r>
            <a:r>
              <a:rPr lang="en-US" dirty="0"/>
              <a:t> for the </a:t>
            </a:r>
            <a:r>
              <a:rPr lang="en-US" b="1" dirty="0"/>
              <a:t>first </a:t>
            </a:r>
            <a:r>
              <a:rPr lang="en-US" b="1" dirty="0" smtClean="0"/>
              <a:t>time</a:t>
            </a:r>
          </a:p>
          <a:p>
            <a:r>
              <a:rPr lang="en-ZA" dirty="0" smtClean="0"/>
              <a:t>Research on Java EE from the Internet and Literature available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56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59" y="128789"/>
            <a:ext cx="5527885" cy="6550229"/>
          </a:xfrm>
        </p:spPr>
      </p:pic>
    </p:spTree>
    <p:extLst>
      <p:ext uri="{BB962C8B-B14F-4D97-AF65-F5344CB8AC3E}">
        <p14:creationId xmlns:p14="http://schemas.microsoft.com/office/powerpoint/2010/main" val="47954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Getting familiar with various </a:t>
            </a:r>
            <a:r>
              <a:rPr lang="en-US" b="1" dirty="0">
                <a:solidFill>
                  <a:srgbClr val="00B050"/>
                </a:solidFill>
              </a:rPr>
              <a:t>new technolog</a:t>
            </a:r>
            <a:r>
              <a:rPr lang="en-US" b="1" dirty="0"/>
              <a:t>ies </a:t>
            </a:r>
            <a:r>
              <a:rPr lang="en-US" dirty="0"/>
              <a:t>and frameworks. No clear cut online guides</a:t>
            </a:r>
            <a:r>
              <a:rPr lang="en-US" dirty="0" smtClean="0"/>
              <a:t>.</a:t>
            </a:r>
          </a:p>
          <a:p>
            <a:r>
              <a:rPr lang="en-ZA" dirty="0"/>
              <a:t>Research on Java EE from the Internet and Literature </a:t>
            </a:r>
            <a:r>
              <a:rPr lang="en-ZA" dirty="0" smtClean="0"/>
              <a:t>available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69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Found that some </a:t>
            </a:r>
            <a:r>
              <a:rPr lang="en-US" b="1" dirty="0">
                <a:solidFill>
                  <a:srgbClr val="00B050"/>
                </a:solidFill>
              </a:rPr>
              <a:t>uses cases </a:t>
            </a:r>
            <a:r>
              <a:rPr lang="en-US" dirty="0"/>
              <a:t>had to be </a:t>
            </a:r>
            <a:r>
              <a:rPr lang="en-US" b="1" dirty="0">
                <a:solidFill>
                  <a:srgbClr val="00B050"/>
                </a:solidFill>
              </a:rPr>
              <a:t>added</a:t>
            </a:r>
            <a:r>
              <a:rPr lang="en-US" b="1" dirty="0"/>
              <a:t>, </a:t>
            </a:r>
            <a:r>
              <a:rPr lang="en-US" b="1" dirty="0">
                <a:solidFill>
                  <a:srgbClr val="00B050"/>
                </a:solidFill>
              </a:rPr>
              <a:t>modified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removed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due to not previously thought scenarios. </a:t>
            </a:r>
            <a:endParaRPr lang="en-US" dirty="0" smtClean="0"/>
          </a:p>
          <a:p>
            <a:r>
              <a:rPr lang="en-ZA" dirty="0" smtClean="0"/>
              <a:t>Refining the uses case after consultation with the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44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 smtClean="0">
                <a:solidFill>
                  <a:srgbClr val="00B050"/>
                </a:solidFill>
              </a:rPr>
              <a:t>Holidays</a:t>
            </a:r>
          </a:p>
          <a:p>
            <a:r>
              <a:rPr lang="en-ZA" b="1" dirty="0" smtClean="0">
                <a:solidFill>
                  <a:srgbClr val="00B050"/>
                </a:solidFill>
              </a:rPr>
              <a:t>Better time management</a:t>
            </a:r>
            <a:endParaRPr lang="en-US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68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Various </a:t>
            </a:r>
            <a:r>
              <a:rPr lang="en-US" b="1" dirty="0">
                <a:solidFill>
                  <a:srgbClr val="00B050"/>
                </a:solidFill>
              </a:rPr>
              <a:t>frustrating bugs </a:t>
            </a:r>
            <a:r>
              <a:rPr lang="en-US" dirty="0"/>
              <a:t>created by a misunderstanding of technologies</a:t>
            </a:r>
            <a:r>
              <a:rPr lang="en-US" dirty="0" smtClean="0"/>
              <a:t>.</a:t>
            </a:r>
          </a:p>
          <a:p>
            <a:r>
              <a:rPr lang="en-ZA" dirty="0" smtClean="0"/>
              <a:t>Debugging and research into the technologies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06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1" dirty="0">
                <a:solidFill>
                  <a:srgbClr val="00B050"/>
                </a:solidFill>
              </a:rPr>
              <a:t>Lots of research</a:t>
            </a:r>
          </a:p>
          <a:p>
            <a:r>
              <a:rPr lang="en-ZA" dirty="0" smtClean="0"/>
              <a:t>More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30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solidFill>
                  <a:srgbClr val="FFFF00"/>
                </a:solidFill>
              </a:rPr>
              <a:t>No API for Google scholar</a:t>
            </a:r>
          </a:p>
          <a:p>
            <a:r>
              <a:rPr lang="en-ZA" dirty="0" smtClean="0"/>
              <a:t>Created our own API using HTML Scrapping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122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Misunderstandings with regards to JPA</a:t>
            </a:r>
          </a:p>
          <a:p>
            <a:r>
              <a:rPr lang="en-ZA" dirty="0" smtClean="0"/>
              <a:t>Research into JPA and it’s best usage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94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Health concerns</a:t>
            </a:r>
          </a:p>
          <a:p>
            <a:r>
              <a:rPr lang="en-ZA" dirty="0" smtClean="0"/>
              <a:t>Team members visited medical professionals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91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Looking for possible awe </a:t>
            </a:r>
            <a:r>
              <a:rPr lang="en-US" dirty="0" smtClean="0"/>
              <a:t>factors</a:t>
            </a:r>
          </a:p>
          <a:p>
            <a:r>
              <a:rPr lang="en-ZA" dirty="0" smtClean="0"/>
              <a:t>Added Neural Networks and Google Scholar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230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XML validation and maintainability of </a:t>
            </a:r>
            <a:r>
              <a:rPr lang="en-US" dirty="0" smtClean="0"/>
              <a:t>system</a:t>
            </a:r>
          </a:p>
          <a:p>
            <a:r>
              <a:rPr lang="en-ZA" dirty="0" smtClean="0"/>
              <a:t>Research into ways to improving maintainability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4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7" y="631065"/>
            <a:ext cx="11509885" cy="5533019"/>
          </a:xfrm>
        </p:spPr>
      </p:pic>
    </p:spTree>
    <p:extLst>
      <p:ext uri="{BB962C8B-B14F-4D97-AF65-F5344CB8AC3E}">
        <p14:creationId xmlns:p14="http://schemas.microsoft.com/office/powerpoint/2010/main" val="42238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Getting the most out of </a:t>
            </a:r>
            <a:r>
              <a:rPr lang="en-US" b="1" dirty="0"/>
              <a:t>Jasper </a:t>
            </a:r>
            <a:r>
              <a:rPr lang="en-US" dirty="0"/>
              <a:t>and using it’s </a:t>
            </a:r>
            <a:r>
              <a:rPr lang="en-US" b="1" dirty="0"/>
              <a:t>resource files. </a:t>
            </a:r>
            <a:endParaRPr lang="en-US" dirty="0"/>
          </a:p>
          <a:p>
            <a:r>
              <a:rPr lang="en-ZA" dirty="0" smtClean="0"/>
              <a:t>Switched to Dynamic Jasper, an extension of Jasper.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133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Juggling other school work. </a:t>
            </a:r>
          </a:p>
          <a:p>
            <a:r>
              <a:rPr lang="en-ZA" dirty="0" smtClean="0"/>
              <a:t>Better time management and a few all </a:t>
            </a:r>
            <a:r>
              <a:rPr lang="en-ZA" dirty="0" err="1" smtClean="0"/>
              <a:t>nighter’s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60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Implementing client requested changes without breaking code. </a:t>
            </a:r>
          </a:p>
          <a:p>
            <a:r>
              <a:rPr lang="en-ZA" dirty="0" smtClean="0"/>
              <a:t>Numerous Code refactoring, as well as changes to the User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524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ZA" dirty="0" smtClean="0"/>
              <a:t>Using group member’s skills to the best of their ability</a:t>
            </a:r>
          </a:p>
          <a:p>
            <a:r>
              <a:rPr lang="en-ZA" dirty="0" smtClean="0"/>
              <a:t>Finding out their strengths and allowing them to work on areas related to their strengths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889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ZA" dirty="0" smtClean="0"/>
              <a:t>Finding a server for the client to host the system</a:t>
            </a:r>
          </a:p>
          <a:p>
            <a:r>
              <a:rPr lang="en-ZA" dirty="0" smtClean="0"/>
              <a:t>Helping the client look at alternatives and making a proposal for it.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303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CHALLENGES FACED and OVERCOMING THEM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ZA" dirty="0" smtClean="0"/>
              <a:t>Finding funds to pay for all the printing.</a:t>
            </a:r>
          </a:p>
          <a:p>
            <a:r>
              <a:rPr lang="en-ZA" dirty="0" smtClean="0"/>
              <a:t>Hopefully by winning a few prizes to help cover the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0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BENEFITS OF THE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ZA" dirty="0" smtClean="0"/>
              <a:t>Provides a centralised location where all the Post Doctoral Information is held</a:t>
            </a:r>
          </a:p>
          <a:p>
            <a:r>
              <a:rPr lang="en-ZA" dirty="0" smtClean="0"/>
              <a:t>Removes the need for a paper based system.</a:t>
            </a:r>
          </a:p>
          <a:p>
            <a:r>
              <a:rPr lang="en-ZA" dirty="0" smtClean="0"/>
              <a:t>It can operate on any Web Browser (mobile or computer or tablet).</a:t>
            </a:r>
          </a:p>
          <a:p>
            <a:r>
              <a:rPr lang="en-ZA" dirty="0" smtClean="0"/>
              <a:t>Designed to be similar to the current UP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727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598" y="584048"/>
            <a:ext cx="5432738" cy="5966402"/>
          </a:xfrm>
        </p:spPr>
      </p:pic>
    </p:spTree>
    <p:extLst>
      <p:ext uri="{BB962C8B-B14F-4D97-AF65-F5344CB8AC3E}">
        <p14:creationId xmlns:p14="http://schemas.microsoft.com/office/powerpoint/2010/main" val="377033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59" y="708339"/>
            <a:ext cx="8039316" cy="5838773"/>
          </a:xfrm>
        </p:spPr>
      </p:pic>
    </p:spTree>
    <p:extLst>
      <p:ext uri="{BB962C8B-B14F-4D97-AF65-F5344CB8AC3E}">
        <p14:creationId xmlns:p14="http://schemas.microsoft.com/office/powerpoint/2010/main" val="86379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22" y="507708"/>
            <a:ext cx="8963717" cy="6021880"/>
          </a:xfrm>
        </p:spPr>
      </p:pic>
    </p:spTree>
    <p:extLst>
      <p:ext uri="{BB962C8B-B14F-4D97-AF65-F5344CB8AC3E}">
        <p14:creationId xmlns:p14="http://schemas.microsoft.com/office/powerpoint/2010/main" val="1106655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406" y="365125"/>
            <a:ext cx="8925059" cy="6223206"/>
          </a:xfrm>
        </p:spPr>
      </p:pic>
    </p:spTree>
    <p:extLst>
      <p:ext uri="{BB962C8B-B14F-4D97-AF65-F5344CB8AC3E}">
        <p14:creationId xmlns:p14="http://schemas.microsoft.com/office/powerpoint/2010/main" val="2959493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524</Words>
  <Application>Microsoft Office PowerPoint</Application>
  <PresentationFormat>Widescreen</PresentationFormat>
  <Paragraphs>73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UP Post-Doctoral Management Application</vt:lpstr>
      <vt:lpstr>WHAT IS A POST DOCTORAL FELLOW?</vt:lpstr>
      <vt:lpstr>BURN DOWN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SAMPLE</vt:lpstr>
      <vt:lpstr>USABILITY TESTS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CHALLENGES FACED and OVERCOMING THEM</vt:lpstr>
      <vt:lpstr>BENEFITS OF THE SYSTEM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 Post-Doctoral Management Application</dc:title>
  <dc:creator>Carlo</dc:creator>
  <cp:lastModifiedBy>Carlo</cp:lastModifiedBy>
  <cp:revision>7</cp:revision>
  <dcterms:created xsi:type="dcterms:W3CDTF">2014-10-19T19:42:07Z</dcterms:created>
  <dcterms:modified xsi:type="dcterms:W3CDTF">2014-10-19T21:42:44Z</dcterms:modified>
</cp:coreProperties>
</file>